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0065" y="1294088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聖書親像寶鏡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Thy Word It Doth Reflect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聖書親像鉄鎚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thih-thui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打石到碎糊糊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Kong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-ko-ko,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Word, a mallet hard,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Strikes hard and splinters small;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952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心雖真硬也會打開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Sim sui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ngi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來跟救主耶穌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Lai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opens wide the hardest heart,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all may hear God’s call.</a:t>
            </a:r>
          </a:p>
        </p:txBody>
      </p:sp>
    </p:spTree>
    <p:extLst>
      <p:ext uri="{BB962C8B-B14F-4D97-AF65-F5344CB8AC3E}">
        <p14:creationId xmlns:p14="http://schemas.microsoft.com/office/powerpoint/2010/main" val="1683843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聖書親像寶鏡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常照可知錯誤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thang chai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chho-ngo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hy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Word a mirror is,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Reflecting false from true;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使咱知罪會曉改正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koe-chia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來靠救主耶穌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Lai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Seeing our sins we may repent,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trust in Christ renew.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聖書親像路燈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當持來行天路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hy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Word a lamp, shines clear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guide us on the way;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949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大家當用愈久愈明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Tai-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親近救主耶穌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Chhin-kun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Daily in use it brighter grows,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Nearer to Christ we stay.</a:t>
            </a:r>
          </a:p>
        </p:txBody>
      </p:sp>
    </p:spTree>
    <p:extLst>
      <p:ext uri="{BB962C8B-B14F-4D97-AF65-F5344CB8AC3E}">
        <p14:creationId xmlns:p14="http://schemas.microsoft.com/office/powerpoint/2010/main" val="115850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聖書親像書信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寫明真理活路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Sia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Word, a letter plain,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Tells us of Truth and Life;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187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22821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大家當看愈久愈信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Tai-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na-ku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欣慕救主耶穌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Him-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Daily we read, in faith we grow,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Looking to Christ we strive.</a:t>
            </a:r>
          </a:p>
        </p:txBody>
      </p:sp>
    </p:spTree>
    <p:extLst>
      <p:ext uri="{BB962C8B-B14F-4D97-AF65-F5344CB8AC3E}">
        <p14:creationId xmlns:p14="http://schemas.microsoft.com/office/powerpoint/2010/main" val="4112719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聖書親像甜蜜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-bit,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足額給人欣慕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 lang him-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Word like honey sweet,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Emits a fragrance rare;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404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勤勤講究不間夜日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mi-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尋着救主耶穌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Chhe-tioh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Search its pages with diligence,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We’ll find our Savior there.</a:t>
            </a:r>
          </a:p>
        </p:txBody>
      </p:sp>
    </p:spTree>
    <p:extLst>
      <p:ext uri="{BB962C8B-B14F-4D97-AF65-F5344CB8AC3E}">
        <p14:creationId xmlns:p14="http://schemas.microsoft.com/office/powerpoint/2010/main" val="64230425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1043</TotalTime>
  <Words>444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DFKai-SB</vt:lpstr>
      <vt:lpstr>Arial</vt:lpstr>
      <vt:lpstr>Candara</vt:lpstr>
      <vt:lpstr>Century Gothic</vt:lpstr>
      <vt:lpstr>Wingdings 3</vt:lpstr>
      <vt:lpstr>Wisp</vt:lpstr>
      <vt:lpstr>聖書親像寶鏡 Thy Word It Doth Reflect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126</cp:revision>
  <dcterms:created xsi:type="dcterms:W3CDTF">2020-01-10T06:25:13Z</dcterms:created>
  <dcterms:modified xsi:type="dcterms:W3CDTF">2020-09-30T08:51:52Z</dcterms:modified>
</cp:coreProperties>
</file>